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72" r:id="rId5"/>
    <p:sldId id="271" r:id="rId6"/>
    <p:sldId id="275" r:id="rId7"/>
    <p:sldId id="279" r:id="rId8"/>
    <p:sldId id="280" r:id="rId9"/>
    <p:sldId id="281" r:id="rId10"/>
    <p:sldId id="282" r:id="rId11"/>
    <p:sldId id="283" r:id="rId12"/>
    <p:sldId id="277" r:id="rId13"/>
    <p:sldId id="276" r:id="rId14"/>
    <p:sldId id="26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승지" initials="이" lastIdx="2" clrIdx="0">
    <p:extLst>
      <p:ext uri="{19B8F6BF-5375-455C-9EA6-DF929625EA0E}">
        <p15:presenceInfo xmlns:p15="http://schemas.microsoft.com/office/powerpoint/2012/main" userId="3c5267573338ee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3E747"/>
    <a:srgbClr val="F39191"/>
    <a:srgbClr val="EA3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0" autoAdjust="0"/>
    <p:restoredTop sz="89079" autoAdjust="0"/>
  </p:normalViewPr>
  <p:slideViewPr>
    <p:cSldViewPr showGuides="1">
      <p:cViewPr varScale="1">
        <p:scale>
          <a:sx n="73" d="100"/>
          <a:sy n="73" d="100"/>
        </p:scale>
        <p:origin x="60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BE4A6A3-BF4B-4C68-995F-5A64A2D1B7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95FB3E-4E4D-421F-82F2-0502485DE4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6B736B-13D1-4CDD-AB9E-515F1CE63765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1EAC73-156B-42EB-B511-72CC49D5CC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C50048D-523A-40ED-BA9B-D04D9D97A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8B5ABD-43F5-422C-9E83-E788B321F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3112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27ECE-6BD3-48E5-8536-0A211666955C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96DC9-E876-416E-8912-AD056F14AF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9527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49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6055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3582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60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2211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https://www.youtube.com/channel/UCfEGy3nCT4pJpJyY6GRgHHQ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454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193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720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4D-8EDA-43D4-A186-7000D32829B4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2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775AC-CBCE-4B47-A58F-DEDC7C679A60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33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9BF70-8F57-423E-99D0-20F44297D9E1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21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FF7E1-2B2B-4615-9418-B01D643FDE4C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5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80B9A-2CB9-49E1-9254-BFD8E9114995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8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4D90C-DEEB-47E2-B9C2-2462CFD430E9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3B1B3-3977-4AE6-A28A-180135B156A9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32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C2BDC-32FD-4B28-8106-ED5BBC58BD67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838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91F84-5911-4932-8735-23DDEC01639F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140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BE732-DC75-4EF8-AB6E-262DAFF9BCC3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640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E5712-9D20-40BF-A3D9-073BAA96DB5F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076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87AB2-7D8A-4929-A9D3-C54577B01209}" type="datetime1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01229-BA06-4931-8AC4-534356DEE3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6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76528" y="2187029"/>
            <a:ext cx="4390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기초창의공학설계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sp>
        <p:nvSpPr>
          <p:cNvPr id="9" name="직각 삼각형 8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9E0DE1D-B9A9-4FB0-9158-AE1872DD4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23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A435FF-7880-41D9-AC6D-8A8CEA61154A}"/>
              </a:ext>
            </a:extLst>
          </p:cNvPr>
          <p:cNvSpPr txBox="1"/>
          <p:nvPr/>
        </p:nvSpPr>
        <p:spPr>
          <a:xfrm>
            <a:off x="261942" y="75712"/>
            <a:ext cx="235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19BA9-0F29-478B-AD83-148B0843E2C6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3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프로세싱 작품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21" name="그림 20" descr="자연, 비이(가) 표시된 사진&#10;&#10;매우 높은 신뢰도로 생성된 설명">
            <a:extLst>
              <a:ext uri="{FF2B5EF4-FFF2-40B4-BE49-F238E27FC236}">
                <a16:creationId xmlns:a16="http://schemas.microsoft.com/office/drawing/2014/main" id="{B9C2B387-A6D0-44F3-ABE5-C4E3586C2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695325"/>
            <a:ext cx="3154285" cy="250562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71A0AAB-8F75-4B5B-89F7-627D6479C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49" y="2012314"/>
            <a:ext cx="3632659" cy="277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A435FF-7880-41D9-AC6D-8A8CEA61154A}"/>
              </a:ext>
            </a:extLst>
          </p:cNvPr>
          <p:cNvSpPr txBox="1"/>
          <p:nvPr/>
        </p:nvSpPr>
        <p:spPr>
          <a:xfrm>
            <a:off x="261942" y="75712"/>
            <a:ext cx="235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19BA9-0F29-478B-AD83-148B0843E2C6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3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프로세싱 작품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31C16-0FC0-46CE-930A-83767FC59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1" y="665321"/>
            <a:ext cx="4248472" cy="26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1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04.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홍보 방법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26E2F85-4642-4E6B-BD5C-4A297F5660D9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45E47F2-583A-464B-8BBD-77FCC766FBAB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3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카페 홍보방법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68E534-C681-4105-A6D0-BCE9B98E42F8}"/>
              </a:ext>
            </a:extLst>
          </p:cNvPr>
          <p:cNvSpPr txBox="1"/>
          <p:nvPr/>
        </p:nvSpPr>
        <p:spPr>
          <a:xfrm>
            <a:off x="2195736" y="843558"/>
            <a:ext cx="61926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Event</a:t>
            </a:r>
          </a:p>
          <a:p>
            <a:r>
              <a:rPr lang="en-US" altLang="ko-KR" dirty="0"/>
              <a:t>   - </a:t>
            </a:r>
            <a:r>
              <a:rPr lang="ko-KR" altLang="en-US" dirty="0"/>
              <a:t>시험기간 특별 할인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오늘의 이벤트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妙 카페 어플리케이션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쿠폰 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현재 좌석 확인</a:t>
            </a:r>
            <a:endParaRPr lang="en-US" altLang="ko-KR" dirty="0"/>
          </a:p>
          <a:p>
            <a:r>
              <a:rPr lang="en-US" altLang="ko-KR" dirty="0"/>
              <a:t>   - </a:t>
            </a:r>
            <a:r>
              <a:rPr lang="ko-KR" altLang="en-US" dirty="0"/>
              <a:t>예약 주문</a:t>
            </a:r>
            <a:endParaRPr lang="en-US" altLang="ko-KR" dirty="0"/>
          </a:p>
          <a:p>
            <a:r>
              <a:rPr lang="en-US" altLang="ko-KR" dirty="0"/>
              <a:t>   - Event </a:t>
            </a:r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986973520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694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05.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누적 예산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F289465-9B18-4835-9832-64F01EB03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858168"/>
              </p:ext>
            </p:extLst>
          </p:nvPr>
        </p:nvGraphicFramePr>
        <p:xfrm>
          <a:off x="626933" y="3163183"/>
          <a:ext cx="7870617" cy="156019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23539">
                  <a:extLst>
                    <a:ext uri="{9D8B030D-6E8A-4147-A177-3AD203B41FA5}">
                      <a16:colId xmlns:a16="http://schemas.microsoft.com/office/drawing/2014/main" val="358314675"/>
                    </a:ext>
                  </a:extLst>
                </a:gridCol>
                <a:gridCol w="5247078">
                  <a:extLst>
                    <a:ext uri="{9D8B030D-6E8A-4147-A177-3AD203B41FA5}">
                      <a16:colId xmlns:a16="http://schemas.microsoft.com/office/drawing/2014/main" val="3572969970"/>
                    </a:ext>
                  </a:extLst>
                </a:gridCol>
              </a:tblGrid>
              <a:tr h="34440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누적 총 금액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083384"/>
                  </a:ext>
                </a:extLst>
              </a:tr>
              <a:tr h="6027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FUNCTIONAL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ANALYSIS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2,206,290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9352691"/>
                  </a:ext>
                </a:extLst>
              </a:tr>
              <a:tr h="554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DESIGN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3,832,770 </a:t>
                      </a:r>
                      <a:r>
                        <a:rPr lang="ko-KR" altLang="en-US" dirty="0"/>
                        <a:t>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3507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4AB7242B-21DF-455A-8723-3DF17888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18" y="611469"/>
            <a:ext cx="83439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53650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8163" r="17732" b="10345"/>
          <a:stretch/>
        </p:blipFill>
        <p:spPr>
          <a:xfrm>
            <a:off x="3995936" y="1419622"/>
            <a:ext cx="1008112" cy="24838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9762" y="1131590"/>
            <a:ext cx="31882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THANK YOU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직각 삼각형 7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482A00A-B08E-4B1E-B158-4AC515B2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0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4572000" y="728742"/>
            <a:ext cx="0" cy="4414758"/>
          </a:xfrm>
          <a:prstGeom prst="line">
            <a:avLst/>
          </a:prstGeom>
          <a:ln>
            <a:headEnd type="oval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7784" y="339502"/>
            <a:ext cx="17214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INDEX</a:t>
            </a:r>
            <a:endParaRPr lang="ko-KR" altLang="en-US" sz="44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8024" y="784324"/>
            <a:ext cx="1476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1. I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dentify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8024" y="1360388"/>
            <a:ext cx="133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2. D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efine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88024" y="1966069"/>
            <a:ext cx="3287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3. R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equirement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88024" y="258452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4. F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unctional Analysis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32" t="8163" r="17732" b="10345"/>
          <a:stretch/>
        </p:blipFill>
        <p:spPr>
          <a:xfrm>
            <a:off x="1547664" y="2304798"/>
            <a:ext cx="1008112" cy="2483893"/>
          </a:xfrm>
          <a:prstGeom prst="rect">
            <a:avLst/>
          </a:prstGeom>
        </p:spPr>
      </p:pic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각 삼각형 20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88024" y="319020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5. D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esign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88024" y="3766269"/>
            <a:ext cx="2560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6. I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mplementation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8024" y="4414341"/>
            <a:ext cx="99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7. T</a:t>
            </a:r>
            <a:r>
              <a:rPr lang="en-US" altLang="ko-KR" sz="24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est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0ED9BE-C3AB-495A-9566-FFEDDD79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611781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5" t="20678" r="16195" b="20678"/>
          <a:stretch/>
        </p:blipFill>
        <p:spPr>
          <a:xfrm>
            <a:off x="4067944" y="1419622"/>
            <a:ext cx="1008112" cy="736698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572000" y="0"/>
            <a:ext cx="0" cy="105958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45550" y="2187029"/>
            <a:ext cx="24529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5. DESIGN</a:t>
            </a:r>
            <a:endParaRPr lang="en-US" altLang="ko-KR" sz="4400" b="1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ctr"/>
            <a:endParaRPr lang="ko-KR" altLang="en-US" sz="4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14" name="직각 삼각형 13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788138" y="2931790"/>
            <a:ext cx="1567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TEAM . 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나비효과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881384" y="3435846"/>
            <a:ext cx="1296144" cy="1296144"/>
            <a:chOff x="755576" y="3352489"/>
            <a:chExt cx="1296144" cy="1296144"/>
          </a:xfrm>
        </p:grpSpPr>
        <p:sp>
          <p:nvSpPr>
            <p:cNvPr id="30" name="직사각형 29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계획 및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OPPM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857238" y="3759137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2368526" y="3435846"/>
            <a:ext cx="1296144" cy="1296144"/>
            <a:chOff x="755576" y="3352489"/>
            <a:chExt cx="1296144" cy="1296144"/>
          </a:xfrm>
        </p:grpSpPr>
        <p:sp>
          <p:nvSpPr>
            <p:cNvPr id="34" name="직사각형 33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妙 카페 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85088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3853227" y="3435846"/>
            <a:ext cx="1296144" cy="1296144"/>
            <a:chOff x="755576" y="3352489"/>
            <a:chExt cx="1296144" cy="1296144"/>
          </a:xfrm>
        </p:grpSpPr>
        <p:sp>
          <p:nvSpPr>
            <p:cNvPr id="38" name="직사각형 37"/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Processing</a:t>
              </a: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작품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155F742A-C567-4326-BA7D-06206F5888A7}"/>
              </a:ext>
            </a:extLst>
          </p:cNvPr>
          <p:cNvGrpSpPr/>
          <p:nvPr/>
        </p:nvGrpSpPr>
        <p:grpSpPr>
          <a:xfrm>
            <a:off x="5337928" y="3435846"/>
            <a:ext cx="1296144" cy="1296144"/>
            <a:chOff x="755576" y="3352489"/>
            <a:chExt cx="1296144" cy="129614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61446CE8-3DA4-4281-8615-F4F8C08FD50A}"/>
                </a:ext>
              </a:extLst>
            </p:cNvPr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홍보 방법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D8D7E5-31D4-4E37-BDCD-2645895C2EAF}"/>
                </a:ext>
              </a:extLst>
            </p:cNvPr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4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484251A-BFAD-48E5-8FE7-61BFEEFF8A6F}"/>
                </a:ext>
              </a:extLst>
            </p:cNvPr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B3897A-8C89-493D-905E-DD1A4EED5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01229-BA06-4931-8AC4-534356DEE3F7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E13CA0B3-639F-483F-AD23-D6F6911A7519}"/>
              </a:ext>
            </a:extLst>
          </p:cNvPr>
          <p:cNvGrpSpPr/>
          <p:nvPr/>
        </p:nvGrpSpPr>
        <p:grpSpPr>
          <a:xfrm>
            <a:off x="6822629" y="3435846"/>
            <a:ext cx="1296144" cy="1296144"/>
            <a:chOff x="755576" y="3352489"/>
            <a:chExt cx="1296144" cy="129614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E8C970B-AD5E-4B33-A914-5F5D27918571}"/>
                </a:ext>
              </a:extLst>
            </p:cNvPr>
            <p:cNvSpPr/>
            <p:nvPr/>
          </p:nvSpPr>
          <p:spPr>
            <a:xfrm>
              <a:off x="755576" y="3352489"/>
              <a:ext cx="1296144" cy="129614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누적 예산</a:t>
              </a:r>
              <a:endPara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63C2A03-F313-495C-A960-64D411A5565D}"/>
                </a:ext>
              </a:extLst>
            </p:cNvPr>
            <p:cNvSpPr txBox="1"/>
            <p:nvPr/>
          </p:nvSpPr>
          <p:spPr>
            <a:xfrm>
              <a:off x="755576" y="3354300"/>
              <a:ext cx="5760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u="sng" dirty="0">
                  <a:solidFill>
                    <a:srgbClr val="FFC000"/>
                  </a:solidFill>
                  <a:latin typeface="HY견고딕" pitchFamily="18" charset="-127"/>
                  <a:ea typeface="HY견고딕" pitchFamily="18" charset="-127"/>
                </a:rPr>
                <a:t>5</a:t>
              </a:r>
              <a:r>
                <a:rPr lang="en-US" altLang="ko-KR" u="sng" dirty="0"/>
                <a:t> </a:t>
              </a:r>
              <a:endParaRPr lang="ko-KR" altLang="en-US" u="sng" dirty="0"/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887F5AF2-B40A-451C-A201-C562C0F785E4}"/>
                </a:ext>
              </a:extLst>
            </p:cNvPr>
            <p:cNvCxnSpPr/>
            <p:nvPr/>
          </p:nvCxnSpPr>
          <p:spPr>
            <a:xfrm>
              <a:off x="857238" y="3755628"/>
              <a:ext cx="252028" cy="0"/>
            </a:xfrm>
            <a:prstGeom prst="line">
              <a:avLst/>
            </a:prstGeom>
            <a:ln w="22225">
              <a:solidFill>
                <a:srgbClr val="FFC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83483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계획 및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-26963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22EFCB3-91A6-4F83-9EF9-CFD03F4CB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29149"/>
              </p:ext>
            </p:extLst>
          </p:nvPr>
        </p:nvGraphicFramePr>
        <p:xfrm>
          <a:off x="2622174" y="746487"/>
          <a:ext cx="3899650" cy="393907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899650">
                  <a:extLst>
                    <a:ext uri="{9D8B030D-6E8A-4147-A177-3AD203B41FA5}">
                      <a16:colId xmlns:a16="http://schemas.microsoft.com/office/drawing/2014/main" val="1168494330"/>
                    </a:ext>
                  </a:extLst>
                </a:gridCol>
              </a:tblGrid>
              <a:tr h="4207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</a:t>
                      </a:r>
                      <a:r>
                        <a:rPr lang="ko-KR" altLang="en-US" dirty="0"/>
                        <a:t>일 할 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783096"/>
                  </a:ext>
                </a:extLst>
              </a:tr>
              <a:tr h="234058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카페 메뉴 및 세부 예산 정하기</a:t>
                      </a:r>
                      <a:endParaRPr lang="en-US" altLang="ko-KR" sz="1700" dirty="0"/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프로세싱 작품 정하기</a:t>
                      </a:r>
                      <a:endParaRPr lang="en-US" altLang="ko-KR" sz="1700" dirty="0"/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700" dirty="0"/>
                        <a:t>Burn-down </a:t>
                      </a:r>
                      <a:r>
                        <a:rPr lang="ko-KR" altLang="en-US" sz="1700" dirty="0"/>
                        <a:t>차트 제작</a:t>
                      </a:r>
                      <a:endParaRPr lang="en-US" altLang="ko-KR" sz="1700" dirty="0"/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카페 홍보방법 정하기</a:t>
                      </a:r>
                      <a:endParaRPr lang="en-US" altLang="ko-KR" sz="1700" dirty="0"/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ko-KR" altLang="en-US" sz="1700" dirty="0"/>
                        <a:t>과제 피드백</a:t>
                      </a:r>
                      <a:endParaRPr lang="en-US" altLang="ko-KR" sz="1700" dirty="0"/>
                    </a:p>
                    <a:p>
                      <a:pPr marL="285750" indent="-285750" latinLnBrk="1">
                        <a:lnSpc>
                          <a:spcPct val="130000"/>
                        </a:lnSpc>
                        <a:buFontTx/>
                        <a:buChar char="-"/>
                      </a:pPr>
                      <a:r>
                        <a:rPr lang="en-US" altLang="ko-KR" sz="1700" dirty="0" err="1"/>
                        <a:t>Github</a:t>
                      </a:r>
                      <a:r>
                        <a:rPr lang="ko-KR" altLang="en-US" sz="1700" dirty="0"/>
                        <a:t>에 올릴 것 정리</a:t>
                      </a:r>
                      <a:endParaRPr lang="en-US" altLang="ko-KR" sz="1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800369"/>
                  </a:ext>
                </a:extLst>
              </a:tr>
              <a:tr h="11777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&lt;</a:t>
                      </a:r>
                      <a:r>
                        <a:rPr lang="ko-KR" altLang="en-US" sz="1600" dirty="0"/>
                        <a:t>잠재 </a:t>
                      </a:r>
                      <a:r>
                        <a:rPr lang="en-US" altLang="ko-KR" sz="1600" dirty="0"/>
                        <a:t>risk&gt;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600" dirty="0"/>
                        <a:t>1. </a:t>
                      </a:r>
                      <a:r>
                        <a:rPr lang="ko-KR" altLang="en-US" sz="1600" dirty="0"/>
                        <a:t>피드백 할 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객관적인 평가가 어렵다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765261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80CB6D-E9BD-4930-8157-DD56C4B808C4}"/>
              </a:ext>
            </a:extLst>
          </p:cNvPr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423767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B47F33-7922-4F2E-8E07-9EAC23AC1FAE}"/>
              </a:ext>
            </a:extLst>
          </p:cNvPr>
          <p:cNvSpPr txBox="1"/>
          <p:nvPr/>
        </p:nvSpPr>
        <p:spPr>
          <a:xfrm>
            <a:off x="261942" y="75712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01.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계획 및 </a:t>
            </a:r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OPPM</a:t>
            </a:r>
            <a:endParaRPr lang="ko-KR" altLang="en-US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D058A1B-5AC1-4A27-BF83-F543EEDD8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33" y="613089"/>
            <a:ext cx="7310249" cy="42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1288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카페 메뉴 및 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000FF"/>
                </a:solidFill>
              </a:rPr>
              <a:t>         </a:t>
            </a:r>
            <a:r>
              <a:rPr lang="ko-KR" altLang="en-US" sz="1000" dirty="0">
                <a:solidFill>
                  <a:srgbClr val="0000FF"/>
                </a:solidFill>
              </a:rPr>
              <a:t>세부 예산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18" name="图片 20">
            <a:extLst>
              <a:ext uri="{FF2B5EF4-FFF2-40B4-BE49-F238E27FC236}">
                <a16:creationId xmlns:a16="http://schemas.microsoft.com/office/drawing/2014/main" id="{3BD7F491-4562-4D3C-995F-96650A687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18" y="623369"/>
            <a:ext cx="3802813" cy="2139082"/>
          </a:xfrm>
          <a:prstGeom prst="rect">
            <a:avLst/>
          </a:prstGeom>
        </p:spPr>
      </p:pic>
      <p:pic>
        <p:nvPicPr>
          <p:cNvPr id="19" name="图片 2">
            <a:extLst>
              <a:ext uri="{FF2B5EF4-FFF2-40B4-BE49-F238E27FC236}">
                <a16:creationId xmlns:a16="http://schemas.microsoft.com/office/drawing/2014/main" id="{1FDEB158-4058-4739-99B2-6D42DD0DE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50" y="2676971"/>
            <a:ext cx="3781381" cy="2127027"/>
          </a:xfrm>
          <a:prstGeom prst="rect">
            <a:avLst/>
          </a:prstGeom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1D4344D-CDF5-40FC-BE73-5E1F6ED03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690793"/>
              </p:ext>
            </p:extLst>
          </p:nvPr>
        </p:nvGraphicFramePr>
        <p:xfrm>
          <a:off x="6300192" y="861965"/>
          <a:ext cx="2180832" cy="36300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80832">
                  <a:extLst>
                    <a:ext uri="{9D8B030D-6E8A-4147-A177-3AD203B41FA5}">
                      <a16:colId xmlns:a16="http://schemas.microsoft.com/office/drawing/2014/main" val="1060008295"/>
                    </a:ext>
                  </a:extLst>
                </a:gridCol>
              </a:tblGrid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무인 결제 키오스크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216838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스피커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445302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온열보일러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9966101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테이블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22147972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냉장고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75732033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정수기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5793291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>
                          <a:effectLst/>
                          <a:latin typeface="+mn-lt"/>
                        </a:rPr>
                        <a:t>진열대</a:t>
                      </a:r>
                      <a:endParaRPr lang="ko-KR" alt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7763908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의자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35767385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냉</a:t>
                      </a:r>
                      <a:r>
                        <a:rPr lang="en-US" altLang="ko-KR" sz="1600" b="0" u="none" strike="noStrike" dirty="0"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난방기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77549356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제빙기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98511502"/>
                  </a:ext>
                </a:extLst>
              </a:tr>
              <a:tr h="33000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u="none" strike="noStrike" dirty="0">
                          <a:effectLst/>
                          <a:latin typeface="+mn-lt"/>
                        </a:rPr>
                        <a:t>카페 머신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27102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881988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카페 메뉴 및 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000FF"/>
                </a:solidFill>
              </a:rPr>
              <a:t>         </a:t>
            </a:r>
            <a:r>
              <a:rPr lang="ko-KR" altLang="en-US" sz="1000" dirty="0">
                <a:solidFill>
                  <a:srgbClr val="0000FF"/>
                </a:solidFill>
              </a:rPr>
              <a:t>세부 예산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87C5D5-076A-40F7-B96D-ADD7AB2FE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0670" y="630867"/>
            <a:ext cx="5026847" cy="41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36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02. 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妙 카페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카페 메뉴 및 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000FF"/>
                </a:solidFill>
              </a:rPr>
              <a:t>         </a:t>
            </a:r>
            <a:r>
              <a:rPr lang="ko-KR" altLang="en-US" sz="1000" dirty="0">
                <a:solidFill>
                  <a:srgbClr val="0000FF"/>
                </a:solidFill>
              </a:rPr>
              <a:t>세부 예산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프로세싱 작품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B92E6-E991-47A8-9F56-11C97BA35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877" y="1143520"/>
            <a:ext cx="6483789" cy="28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55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V="1">
            <a:off x="4572000" y="4855468"/>
            <a:ext cx="0" cy="288032"/>
          </a:xfrm>
          <a:prstGeom prst="line">
            <a:avLst/>
          </a:prstGeom>
          <a:ln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23528" y="4855468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1942" y="75712"/>
            <a:ext cx="2352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03.. Processing </a:t>
            </a:r>
            <a:r>
              <a:rPr lang="ko-KR" altLang="en-US" sz="24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작품 </a:t>
            </a:r>
            <a:endParaRPr lang="en-US" altLang="ko-KR" sz="2400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23528" y="585143"/>
            <a:ext cx="8496944" cy="0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직각 삼각형 5"/>
          <p:cNvSpPr/>
          <p:nvPr/>
        </p:nvSpPr>
        <p:spPr>
          <a:xfrm rot="16200000" flipH="1">
            <a:off x="8660482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flipH="1">
            <a:off x="8660482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각 삼각형 9"/>
          <p:cNvSpPr/>
          <p:nvPr/>
        </p:nvSpPr>
        <p:spPr>
          <a:xfrm rot="5400000">
            <a:off x="0" y="0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>
            <a:off x="0" y="4664657"/>
            <a:ext cx="483518" cy="483518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4885BE-CD02-4C67-BF0A-8BA3CD7A9232}"/>
              </a:ext>
            </a:extLst>
          </p:cNvPr>
          <p:cNvCxnSpPr>
            <a:cxnSpLocks/>
          </p:cNvCxnSpPr>
          <p:nvPr/>
        </p:nvCxnSpPr>
        <p:spPr>
          <a:xfrm>
            <a:off x="1907704" y="608175"/>
            <a:ext cx="0" cy="427032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21305D6-B6FA-4ECC-B6D4-A9E669B970C2}"/>
              </a:ext>
            </a:extLst>
          </p:cNvPr>
          <p:cNvSpPr txBox="1"/>
          <p:nvPr/>
        </p:nvSpPr>
        <p:spPr>
          <a:xfrm>
            <a:off x="195464" y="623369"/>
            <a:ext cx="2419252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메뉴 및 </a:t>
            </a:r>
            <a:endParaRPr lang="en-US" altLang="ko-KR" sz="1000" dirty="0"/>
          </a:p>
          <a:p>
            <a:pPr>
              <a:lnSpc>
                <a:spcPct val="130000"/>
              </a:lnSpc>
            </a:pPr>
            <a:r>
              <a:rPr lang="en-US" altLang="ko-KR" sz="1000" dirty="0"/>
              <a:t>         </a:t>
            </a:r>
            <a:r>
              <a:rPr lang="ko-KR" altLang="en-US" sz="1000" dirty="0"/>
              <a:t>세부 예산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>
                <a:solidFill>
                  <a:srgbClr val="0000FF"/>
                </a:solidFill>
              </a:rPr>
              <a:t>프로세싱 작품 정하기</a:t>
            </a:r>
            <a:endParaRPr lang="en-US" altLang="ko-KR" sz="1000" dirty="0">
              <a:solidFill>
                <a:srgbClr val="0000FF"/>
              </a:solidFill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/>
              <a:t>Burn-down </a:t>
            </a:r>
            <a:r>
              <a:rPr lang="ko-KR" altLang="en-US" sz="1000" dirty="0"/>
              <a:t>차트 제작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카페 홍보방법 정하기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000" dirty="0"/>
              <a:t>과제 피드백</a:t>
            </a:r>
            <a:endParaRPr lang="en-US" altLang="ko-KR" sz="1000" dirty="0"/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sz="1000" dirty="0" err="1"/>
              <a:t>Github</a:t>
            </a:r>
            <a:r>
              <a:rPr lang="ko-KR" altLang="en-US" sz="1000" dirty="0"/>
              <a:t>에 올릴 것 정리</a:t>
            </a:r>
            <a:endParaRPr lang="en-US" altLang="ko-KR" sz="1000" dirty="0"/>
          </a:p>
          <a:p>
            <a:endParaRPr lang="ko-KR" altLang="en-US" dirty="0"/>
          </a:p>
        </p:txBody>
      </p:sp>
      <p:pic>
        <p:nvPicPr>
          <p:cNvPr id="5" name="그림 4" descr="건물, 거리, 도시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75BF3954-66D4-4FAA-A324-B89BA778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38" y="623888"/>
            <a:ext cx="3603673" cy="27044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A7C0630-C6AA-4657-BCB8-ECECBD056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58" y="1813593"/>
            <a:ext cx="3804256" cy="28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0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d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4004</TotalTime>
  <Words>367</Words>
  <Application>Microsoft Office PowerPoint</Application>
  <PresentationFormat>화면 슬라이드 쇼(16:9)</PresentationFormat>
  <Paragraphs>127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HY견고딕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JIHOON Lee</dc:creator>
  <cp:lastModifiedBy>Kim Yeongu</cp:lastModifiedBy>
  <cp:revision>127</cp:revision>
  <dcterms:created xsi:type="dcterms:W3CDTF">2015-04-29T04:31:15Z</dcterms:created>
  <dcterms:modified xsi:type="dcterms:W3CDTF">2018-12-04T15:28:10Z</dcterms:modified>
</cp:coreProperties>
</file>